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57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996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937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60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63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5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74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827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524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17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06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05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41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F7B66-A220-4844-9391-85433DEEB647}" type="datetimeFigureOut">
              <a:rPr lang="en-US" smtClean="0"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7DC03-5DD8-4A5A-8977-C5545C3E8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68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8286264" cy="6100313"/>
            <a:chOff x="429291" y="452887"/>
            <a:chExt cx="8286264" cy="6100313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14878"/>
              <a:ext cx="394299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2.0 Dispatcher </a:t>
              </a:r>
              <a:r>
                <a:rPr lang="en-US" dirty="0" smtClean="0"/>
                <a:t>Dashboard Page</a:t>
              </a:r>
            </a:p>
            <a:p>
              <a:r>
                <a:rPr lang="en-US" sz="1400" dirty="0" smtClean="0"/>
                <a:t>As </a:t>
              </a:r>
              <a:r>
                <a:rPr lang="en-US" sz="1400" dirty="0" smtClean="0"/>
                <a:t>a dispatcher, I want a centralized dashboard that shows all active shipments, driver assignments, and delivery statuses in real time so that I can efficiently coordinate freight movement, quickly resolve issues, and ensure on‑time deliveries.</a:t>
              </a:r>
              <a:br>
                <a:rPr lang="en-US" sz="1400" dirty="0" smtClean="0"/>
              </a:b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3528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 smtClean="0"/>
                <a:t>UI: Build dashboard layout with shipment list, driver list, map view, filters, and alerts.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5234" y="40386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 smtClean="0"/>
                <a:t>Backend: Create APIs for shipments, drivers, assignments, and real‑time updates.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634596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 smtClean="0"/>
                <a:t>Integration: Connect to GPS/location services, enforce role‑based access, log assignment changes.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0394" y="534418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 smtClean="0"/>
                <a:t>Reports: Generate daily summary export (CSV/PDF).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2487" y="58674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 smtClean="0"/>
                <a:t>Testing: Unit/UI tests, performance checks, and security validation.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992318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  <p:pic>
          <p:nvPicPr>
            <p:cNvPr id="12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2155" y="1306252"/>
              <a:ext cx="4343400" cy="524694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25550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661703"/>
            <a:chOff x="429291" y="452887"/>
            <a:chExt cx="6390609" cy="5661703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2.3.2 Confirmation Logging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the chatbot to record all assignment changes with confirmations so that I can maintain accurate audit trails and ensure accountability.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211378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Implement logging functionality to capture every assignment change with user ID, timestamp, and reason.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2487" y="3929726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Store confirmation records securely in the internal audit database.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372986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Ensure logs are immutable and accessible only to authorized roles.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04053" y="4834015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Integrate confirmation logging with existing audit review tools.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04053" y="5375926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 logging accuracy by simulating assignment changes and verifying stored records.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4053" y="2842046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1269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825257"/>
            <a:chOff x="429291" y="452887"/>
            <a:chExt cx="6390609" cy="5825257"/>
          </a:xfrm>
        </p:grpSpPr>
        <p:sp>
          <p:nvSpPr>
            <p:cNvPr id="6" name="TextBox 5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29291" y="1371600"/>
              <a:ext cx="3942992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2.1 Driver Lookup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to query a driver’s current assignment and location so that I can quickly determine their availability and status for new or ongoing shipments..</a:t>
              </a:r>
              <a:r>
                <a:rPr lang="en-US" sz="1400" dirty="0" smtClean="0"/>
                <a:t/>
              </a:r>
              <a:br>
                <a:rPr lang="en-US" sz="1400" dirty="0" smtClean="0"/>
              </a:b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5234" y="33528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Database: Set up driver assignment and status tables; connect to GPS/logs.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0985" y="3827253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Backend: Build API for driver lookup; return assignment, status, and location; handle errors.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0394" y="44958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Frontend: Create input for driver ID/name; display results clearly; show error messages.</a:t>
              </a:r>
              <a:endParaRPr lang="en-US" sz="1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90394" y="522164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Security: Enforce role‑based access; log queries for audit.</a:t>
              </a:r>
              <a:endParaRPr lang="en-US" sz="14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82487" y="5754924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Testing: Run unit, integration, and user acceptance tests.</a:t>
              </a: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3334" y="2982756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71600"/>
            <a:ext cx="3791566" cy="520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995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429006"/>
            <a:chOff x="429291" y="452887"/>
            <a:chExt cx="6390609" cy="5429006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2.1.1 Active Driver Status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to see whether a driver is on duty, </a:t>
              </a:r>
              <a:r>
                <a:rPr lang="en-US" sz="1400" dirty="0" err="1"/>
                <a:t>en</a:t>
              </a:r>
              <a:r>
                <a:rPr lang="en-US" sz="1400" dirty="0"/>
                <a:t> route, or idle so that I can quickly determine availability for assignments and monitor workload.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3528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Database/Logs: Connect to driver activity logs and status fields.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73142" y="387602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Backend: Build API logic to return current driver status.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5234" y="439924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Frontend: Display driver status clearly in chatbot responses.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2487" y="4834015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Security: Restrict access to dispatcher role; log queries.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3925" y="5358673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Testing: Validate status accuracy and role‑based access.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982756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371600"/>
            <a:ext cx="4160934" cy="517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89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937733"/>
            <a:chOff x="429291" y="452887"/>
            <a:chExt cx="6390609" cy="5937733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2.1.2 Location Query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to query a driver’s last known location from internal GPS/logs so that I can track their position and make informed decisions about assignments and shipment coordination.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3528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Database/Logs: Connect to GPS/location logs for driver data.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5234" y="40386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Backend: Build API to fetch and return driver location.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634596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Frontend: Display location clearly (coordinates or map view).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0394" y="534418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Security: Enforce dispatcher‑only access; log queries.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2487" y="58674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Testing: Validate location accuracy and role‑based access..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982756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521" y="1410035"/>
            <a:ext cx="3593158" cy="4408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4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260444"/>
            <a:chOff x="429291" y="452887"/>
            <a:chExt cx="6390609" cy="5260444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2.2 Shipment Status Query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to query a shipment’s current status so that I can provide accurate updates to customers.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90394" y="3187409"/>
              <a:ext cx="3352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Build shipment status API endpoint.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97583" y="3487997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Create dispatcher UI panel for shipment search.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90394" y="4022055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Integrate real‑time shipment tracking feed.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7583" y="46482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Add error handling for missing shipment IDs.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0394" y="5190111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Write unit and integration tests for status queries.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63077" y="2667000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282" y="1306252"/>
            <a:ext cx="4428817" cy="532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946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6153177"/>
            <a:chOff x="429291" y="452887"/>
            <a:chExt cx="6390609" cy="6153177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2.2.1 Real Time Updates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the chatbot to provide real‑time shipment progress from the internal database so that I can monitor shipments accurately and respond quickly to inquiries.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3528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Integrate chatbot with the internal shipment database API for live data retrieval.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5234" y="40386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Implement query handling to fetch and format shipment progress updates.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634596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Add caching/refresh logic to ensure updates are current without overloading the system.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0394" y="534418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Build error handling for unavailable or delayed database responses.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2487" y="58674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 real‑time update responses with sample shipment scenarios to validate accuracy.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982756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900" y="1306252"/>
            <a:ext cx="4305300" cy="524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979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1" y="452887"/>
            <a:ext cx="6390609" cy="5661703"/>
            <a:chOff x="429291" y="452887"/>
            <a:chExt cx="6390609" cy="5661703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1" y="1371600"/>
              <a:ext cx="3942992" cy="1231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2.2.2 Exception Alerts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the chatbot to automatically flag shipment delays, reroutes, or issues so that I can respond quickly and keep operations on track.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8764" y="2983468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Connect chatbot to shipment monitoring system to detect exceptions in real time.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82487" y="36576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Implement alert logic to identify delays, reroutes, or flagged issues.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18082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Format and deliver alerts clearly to dispatchers within the chatbot interface.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2487" y="4834015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Add logging of all alerts for audit and review purposes.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65234" y="5375926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 alert triggers with simulated shipment exceptions to validate accuracy.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613424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8" y="1373587"/>
            <a:ext cx="3657601" cy="469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162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9290" y="452887"/>
            <a:ext cx="6390610" cy="5887370"/>
            <a:chOff x="429290" y="452887"/>
            <a:chExt cx="6390610" cy="5887370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9290" y="1371600"/>
              <a:ext cx="4218909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2.3 Assignment Management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the chatbot to let me confirm or update driver‑shipment assignments so that I can adapt quickly to changes in availability or routing..</a:t>
              </a:r>
              <a:r>
                <a:rPr lang="en-US" sz="1400" dirty="0" smtClean="0"/>
                <a:t/>
              </a:r>
              <a:br>
                <a:rPr lang="en-US" sz="1400" dirty="0" smtClean="0"/>
              </a:b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65234" y="3125306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Build chatbot commands to confirm or update driver‑shipment assignments securely.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65234" y="3862532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Integrate with internal assignment database to reflect changes in real time.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1703" y="4555153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Implement validation checks to prevent unauthorized or conflicting updates.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5234" y="5078373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Log all assignment changes for audit and compliance purposes.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65234" y="5601593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 assignment workflows with sample driver and shipment records to ensure reliability.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334" y="2743200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306252"/>
            <a:ext cx="3962400" cy="532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2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23666" y="452887"/>
            <a:ext cx="6396234" cy="6066797"/>
            <a:chOff x="423666" y="452887"/>
            <a:chExt cx="6396234" cy="6066797"/>
          </a:xfrm>
        </p:grpSpPr>
        <p:sp>
          <p:nvSpPr>
            <p:cNvPr id="3" name="TextBox 2"/>
            <p:cNvSpPr txBox="1"/>
            <p:nvPr/>
          </p:nvSpPr>
          <p:spPr>
            <a:xfrm>
              <a:off x="2247900" y="452887"/>
              <a:ext cx="4572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Cascade Freight Systems Chatbot</a:t>
              </a:r>
              <a:endParaRPr lang="en-US" sz="2400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552700" y="844587"/>
              <a:ext cx="3962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User Account Administration</a:t>
              </a:r>
              <a:endParaRPr lang="en-US" sz="2400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23666" y="1342845"/>
              <a:ext cx="4104609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User Story – </a:t>
              </a:r>
              <a:r>
                <a:rPr lang="en-US" dirty="0" smtClean="0"/>
                <a:t>2.3.1 Reassignment Requests</a:t>
              </a:r>
              <a:endParaRPr lang="en-US" dirty="0" smtClean="0"/>
            </a:p>
            <a:p>
              <a:endParaRPr lang="en-US" sz="1400" dirty="0"/>
            </a:p>
            <a:p>
              <a:r>
                <a:rPr lang="en-US" sz="1400" dirty="0"/>
                <a:t>As a dispatcher, I want the chatbot to let me securely reassign shipments to different drivers so that I can balance workloads and adapt to changes in driver availability.</a:t>
              </a:r>
              <a:endParaRPr lang="en-US" sz="1400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56608" y="3191062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Implement chatbot commands for initiating and confirming shipment reassignments.</a:t>
              </a:r>
              <a:endParaRPr lang="en-US" sz="14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456608" y="3895932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Integrate with driver assignment database to update records in real time.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82487" y="457200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Add security checks to ensure only authorized dispatchers can perform reassignments.</a:t>
              </a:r>
              <a:endParaRPr lang="en-US" sz="14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90394" y="5257800"/>
              <a:ext cx="3352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Log all reassignment actions for audit and compliance purposes.</a:t>
              </a:r>
              <a:endParaRPr lang="en-US" sz="1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0394" y="5781020"/>
              <a:ext cx="3352800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/>
                <a:t>Test reassignment workflows with sample driver and shipment records to validate functionality.</a:t>
              </a:r>
              <a:endParaRPr lang="en-US" sz="14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0394" y="2798090"/>
              <a:ext cx="3276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Development Tasks</a:t>
              </a: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342845"/>
            <a:ext cx="4114800" cy="490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51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6082</TotalTime>
  <Words>1034</Words>
  <Application>Microsoft Office PowerPoint</Application>
  <PresentationFormat>On-screen Show (4:3)</PresentationFormat>
  <Paragraphs>109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Davis</dc:creator>
  <cp:lastModifiedBy>David Davis</cp:lastModifiedBy>
  <cp:revision>24</cp:revision>
  <dcterms:created xsi:type="dcterms:W3CDTF">2025-12-09T07:50:16Z</dcterms:created>
  <dcterms:modified xsi:type="dcterms:W3CDTF">2025-12-14T17:13:38Z</dcterms:modified>
</cp:coreProperties>
</file>

<file path=docProps/thumbnail.jpeg>
</file>